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86" r:id="rId2"/>
    <p:sldId id="339" r:id="rId3"/>
  </p:sldIdLst>
  <p:sldSz cx="9144000" cy="6858000" type="screen4x3"/>
  <p:notesSz cx="6723063" cy="9853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89624D"/>
    <a:srgbClr val="73452B"/>
    <a:srgbClr val="14F109"/>
    <a:srgbClr val="817955"/>
    <a:srgbClr val="B3A787"/>
    <a:srgbClr val="5BE4EB"/>
    <a:srgbClr val="EE9ADE"/>
    <a:srgbClr val="F9C6A9"/>
    <a:srgbClr val="FFE07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8579" autoAdjust="0"/>
  </p:normalViewPr>
  <p:slideViewPr>
    <p:cSldViewPr>
      <p:cViewPr>
        <p:scale>
          <a:sx n="60" d="100"/>
          <a:sy n="60" d="100"/>
        </p:scale>
        <p:origin x="-1434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1980" y="-108"/>
      </p:cViewPr>
      <p:guideLst>
        <p:guide orient="horz" pos="3104"/>
        <p:guide pos="211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3851" cy="492995"/>
          </a:xfrm>
          <a:prstGeom prst="rect">
            <a:avLst/>
          </a:prstGeom>
        </p:spPr>
        <p:txBody>
          <a:bodyPr vert="horz" lIns="90606" tIns="45304" rIns="90606" bIns="4530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07643" y="0"/>
            <a:ext cx="2913851" cy="492995"/>
          </a:xfrm>
          <a:prstGeom prst="rect">
            <a:avLst/>
          </a:prstGeom>
        </p:spPr>
        <p:txBody>
          <a:bodyPr vert="horz" lIns="90606" tIns="45304" rIns="90606" bIns="45304" rtlCol="0"/>
          <a:lstStyle>
            <a:lvl1pPr algn="r">
              <a:defRPr sz="1200"/>
            </a:lvl1pPr>
          </a:lstStyle>
          <a:p>
            <a:fld id="{E060C81F-98D9-479D-BA1B-3288EB4EA96D}" type="datetimeFigureOut">
              <a:rPr lang="fr-FR" smtClean="0"/>
              <a:pPr/>
              <a:t>19/05/2011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359042"/>
            <a:ext cx="2913851" cy="492995"/>
          </a:xfrm>
          <a:prstGeom prst="rect">
            <a:avLst/>
          </a:prstGeom>
        </p:spPr>
        <p:txBody>
          <a:bodyPr vert="horz" lIns="90606" tIns="45304" rIns="90606" bIns="4530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07643" y="9359042"/>
            <a:ext cx="2913851" cy="492995"/>
          </a:xfrm>
          <a:prstGeom prst="rect">
            <a:avLst/>
          </a:prstGeom>
        </p:spPr>
        <p:txBody>
          <a:bodyPr vert="horz" lIns="90606" tIns="45304" rIns="90606" bIns="45304" rtlCol="0" anchor="b"/>
          <a:lstStyle>
            <a:lvl1pPr algn="r">
              <a:defRPr sz="1200"/>
            </a:lvl1pPr>
          </a:lstStyle>
          <a:p>
            <a:fld id="{3D6F585A-A000-4552-9032-7DAB65EF95A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3327" cy="492681"/>
          </a:xfrm>
          <a:prstGeom prst="rect">
            <a:avLst/>
          </a:prstGeom>
        </p:spPr>
        <p:txBody>
          <a:bodyPr vert="horz" lIns="90606" tIns="45304" rIns="90606" bIns="4530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36600"/>
            <a:ext cx="493236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6" tIns="45304" rIns="90606" bIns="45304" rtlCol="0" anchor="ctr"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359222"/>
            <a:ext cx="2913327" cy="492681"/>
          </a:xfrm>
          <a:prstGeom prst="rect">
            <a:avLst/>
          </a:prstGeom>
        </p:spPr>
        <p:txBody>
          <a:bodyPr vert="horz" lIns="90606" tIns="45304" rIns="90606" bIns="4530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08182" y="9359222"/>
            <a:ext cx="2913327" cy="492681"/>
          </a:xfrm>
          <a:prstGeom prst="rect">
            <a:avLst/>
          </a:prstGeom>
        </p:spPr>
        <p:txBody>
          <a:bodyPr vert="horz" lIns="90606" tIns="45304" rIns="90606" bIns="45304" rtlCol="0" anchor="b"/>
          <a:lstStyle>
            <a:lvl1pPr algn="r">
              <a:defRPr sz="1200"/>
            </a:lvl1pPr>
          </a:lstStyle>
          <a:p>
            <a:fld id="{0AE2D3A1-C112-445F-8F6B-19556948B711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958384-396E-4408-B3FD-299501FA4E4D}" type="slidenum">
              <a:rPr lang="en-US"/>
              <a:pPr/>
              <a:t>1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6600"/>
            <a:ext cx="4932363" cy="36988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2307" y="4680467"/>
            <a:ext cx="5378450" cy="4434125"/>
          </a:xfrm>
          <a:prstGeom prst="rect">
            <a:avLst/>
          </a:prstGeom>
        </p:spPr>
        <p:txBody>
          <a:bodyPr lIns="90606" tIns="45304" rIns="90606" bIns="45304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958384-396E-4408-B3FD-299501FA4E4D}" type="slidenum">
              <a:rPr lang="en-US"/>
              <a:pPr/>
              <a:t>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5350" y="736600"/>
            <a:ext cx="4932363" cy="369887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2307" y="4680467"/>
            <a:ext cx="5378450" cy="4434125"/>
          </a:xfrm>
          <a:prstGeom prst="rect">
            <a:avLst/>
          </a:prstGeom>
        </p:spPr>
        <p:txBody>
          <a:bodyPr lIns="90606" tIns="45304" rIns="90606" bIns="45304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CDW/01/2009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2 - </a:t>
            </a:r>
            <a:fld id="{E754767D-228F-45E3-B0A1-3257A2947B28}" type="slidenum">
              <a:rPr lang="fr-FR"/>
              <a:pPr/>
              <a:t>‹#›</a:t>
            </a:fld>
            <a:endParaRPr lang="fr-FR"/>
          </a:p>
        </p:txBody>
      </p:sp>
      <p:pic>
        <p:nvPicPr>
          <p:cNvPr id="5" name="Picture 4" descr="Frise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818246" cy="1357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9624D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" y="6629400"/>
            <a:ext cx="219514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i="1">
                <a:latin typeface="+mn-lt"/>
                <a:ea typeface="ＭＳ Ｐゴシック" pitchFamily="34" charset="-128"/>
              </a:defRPr>
            </a:lvl1pPr>
          </a:lstStyle>
          <a:p>
            <a:r>
              <a:rPr lang="fr-FR" smtClean="0"/>
              <a:t>CDW/01/2009</a:t>
            </a: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723" y="6629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800" i="1">
                <a:ea typeface="ＭＳ Ｐゴシック" pitchFamily="34" charset="-128"/>
              </a:defRPr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19875"/>
            <a:ext cx="1905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800" i="1">
                <a:ea typeface="ＭＳ Ｐゴシック" pitchFamily="34" charset="-128"/>
              </a:defRPr>
            </a:lvl1pPr>
          </a:lstStyle>
          <a:p>
            <a:r>
              <a:rPr lang="fr-FR"/>
              <a:t>2 - </a:t>
            </a:r>
            <a:fld id="{3182FA8E-2275-4A07-8CDF-B8A11A3F0083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35496" y="692696"/>
            <a:ext cx="7560840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pl-PL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Garnki z polerowanej stali nierdzewnej </a:t>
            </a:r>
          </a:p>
          <a:p>
            <a:pPr>
              <a:buFont typeface="Wingdings" pitchFamily="2" charset="2"/>
              <a:buChar char="ü"/>
            </a:pPr>
            <a:endParaRPr lang="pl-PL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Nowoczesne i wygodne lakierowane uchwyty  w kolorze eleganckiego brązu</a:t>
            </a:r>
          </a:p>
          <a:p>
            <a:endParaRPr lang="pl-PL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 Uchwyty izolacyjne odporne na temperaturę do 180</a:t>
            </a:r>
            <a:r>
              <a:rPr lang="pl-PL" sz="2000" b="1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o</a:t>
            </a: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C</a:t>
            </a:r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Technologia indukcyjna – do użytku na wszystkich rodzajach kuchenek włącznie z indukcyjnymi</a:t>
            </a:r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Wewnątrz garnków i rondla specjalna miarka ułatwiająca przygotowywanie potraw</a:t>
            </a:r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Gruby spód </a:t>
            </a:r>
            <a:r>
              <a:rPr lang="pl-PL" sz="20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kapsułowy</a:t>
            </a:r>
            <a:r>
              <a:rPr lang="pl-PL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z wbudowanym dyskiem z aluminium zapewniającym doskonałe przewodzenie ciepła</a:t>
            </a:r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sz="15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0" y="0"/>
            <a:ext cx="71438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CHARAKTERYSTYKA LINII</a:t>
            </a:r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endParaRPr lang="en-US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pic>
        <p:nvPicPr>
          <p:cNvPr id="26" name="Image 25" descr="So Cook Fond-o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3140968"/>
            <a:ext cx="1224136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</p:pic>
      <p:sp>
        <p:nvSpPr>
          <p:cNvPr id="3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239000" y="6596088"/>
            <a:ext cx="1905000" cy="476250"/>
          </a:xfrm>
        </p:spPr>
        <p:txBody>
          <a:bodyPr/>
          <a:lstStyle/>
          <a:p>
            <a:pPr>
              <a:defRPr/>
            </a:pPr>
            <a:fld id="{010B8D7C-B07A-4E29-A471-7B6F7E7D3B47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6858000" y="1000108"/>
            <a:ext cx="1651016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1200" b="1">
                <a:latin typeface="Calibri" pitchFamily="34" charset="0"/>
                <a:ea typeface="ＭＳ Ｐゴシック" pitchFamily="34" charset="-128"/>
              </a:rPr>
              <a:t> </a:t>
            </a:r>
          </a:p>
        </p:txBody>
      </p:sp>
      <p:pic>
        <p:nvPicPr>
          <p:cNvPr id="71" name="Image 19" descr="So Cook Marquage Int-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4620131"/>
            <a:ext cx="1224136" cy="1617181"/>
          </a:xfrm>
          <a:prstGeom prst="rect">
            <a:avLst/>
          </a:prstGeom>
          <a:ln>
            <a:solidFill>
              <a:srgbClr val="73452B"/>
            </a:solidFill>
          </a:ln>
        </p:spPr>
      </p:pic>
      <p:pic>
        <p:nvPicPr>
          <p:cNvPr id="72" name="Image 22" descr="détail anse faitou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1432366"/>
            <a:ext cx="1728058" cy="1276554"/>
          </a:xfrm>
          <a:prstGeom prst="rect">
            <a:avLst/>
          </a:prstGeom>
          <a:ln>
            <a:solidFill>
              <a:srgbClr val="73452B"/>
            </a:solidFill>
          </a:ln>
        </p:spPr>
      </p:pic>
      <p:pic>
        <p:nvPicPr>
          <p:cNvPr id="75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95728" y="476672"/>
            <a:ext cx="2448272" cy="55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8" descr="Tefal_200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0"/>
            <a:ext cx="1907704" cy="45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467544" y="980728"/>
            <a:ext cx="7128792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pl-PL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r>
              <a:rPr lang="pl-PL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REF: C900S414</a:t>
            </a:r>
          </a:p>
          <a:p>
            <a:r>
              <a:rPr lang="pl-P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CMMF: 2100060483</a:t>
            </a:r>
          </a:p>
          <a:p>
            <a:r>
              <a:rPr lang="pl-P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EAN: 3168430128538</a:t>
            </a:r>
          </a:p>
          <a:p>
            <a:endParaRPr lang="pl-PL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r>
              <a:rPr lang="pl-PL" sz="2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Komponenty </a:t>
            </a:r>
            <a:r>
              <a:rPr lang="pl-PL" sz="2400" b="1" u="sng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setu</a:t>
            </a:r>
            <a:r>
              <a:rPr lang="pl-PL" sz="2400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endParaRPr lang="pl-PL" sz="20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l-PL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rondel 16 cm + szklana pokrywka</a:t>
            </a:r>
          </a:p>
          <a:p>
            <a:pPr lvl="1">
              <a:buFont typeface="Wingdings" pitchFamily="2" charset="2"/>
              <a:buChar char="ü"/>
            </a:pPr>
            <a:r>
              <a:rPr lang="pl-PL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garnek 16 cm + szklana pokrywka</a:t>
            </a:r>
          </a:p>
          <a:p>
            <a:pPr lvl="1">
              <a:buFont typeface="Wingdings" pitchFamily="2" charset="2"/>
              <a:buChar char="ü"/>
            </a:pPr>
            <a:r>
              <a:rPr lang="pl-PL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garnek 18cm + szklana pokrywka</a:t>
            </a:r>
          </a:p>
          <a:p>
            <a:pPr lvl="1">
              <a:buFont typeface="Wingdings" pitchFamily="2" charset="2"/>
              <a:buChar char="ü"/>
            </a:pPr>
            <a:r>
              <a:rPr lang="pl-PL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 garnek 20cm + szklana pokrywka</a:t>
            </a:r>
          </a:p>
          <a:p>
            <a:pPr lvl="1">
              <a:buFont typeface="Wingdings" pitchFamily="2" charset="2"/>
              <a:buChar char="ü"/>
            </a:pPr>
            <a:endParaRPr lang="pl-PL" sz="2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 lvl="1"/>
            <a:r>
              <a:rPr lang="pl-PL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Sugerowana cena detaliczna brutto – 459,99 </a:t>
            </a:r>
            <a:r>
              <a:rPr lang="pl-PL" sz="2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rPr>
              <a:t>pln</a:t>
            </a:r>
            <a:endParaRPr lang="pl-PL" sz="24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  <a:p>
            <a:pPr lvl="1"/>
            <a:endParaRPr lang="en-US" sz="15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857224" y="71414"/>
            <a:ext cx="71438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OFERTA – ZESTAW „SO TASTY” 8 CZ.</a:t>
            </a:r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endParaRPr lang="en-US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3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239000" y="6596088"/>
            <a:ext cx="1905000" cy="476250"/>
          </a:xfrm>
        </p:spPr>
        <p:txBody>
          <a:bodyPr/>
          <a:lstStyle/>
          <a:p>
            <a:pPr>
              <a:defRPr/>
            </a:pPr>
            <a:fld id="{010B8D7C-B07A-4E29-A471-7B6F7E7D3B47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6858000" y="1000108"/>
            <a:ext cx="1651016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fr-FR" sz="1200" b="1">
                <a:latin typeface="Calibri" pitchFamily="34" charset="0"/>
                <a:ea typeface="ＭＳ Ｐゴシック" pitchFamily="34" charset="-128"/>
              </a:rPr>
              <a:t> </a:t>
            </a:r>
          </a:p>
        </p:txBody>
      </p:sp>
      <p:pic>
        <p:nvPicPr>
          <p:cNvPr id="10" name="Picture 8" descr="Tefal_200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6165304"/>
            <a:ext cx="1907704" cy="45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9564" y="1196752"/>
            <a:ext cx="5634436" cy="217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1_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6868</TotalTime>
  <Words>119</Words>
  <Application>Microsoft Office PowerPoint</Application>
  <PresentationFormat>Pokaz na ekranie (4:3)</PresentationFormat>
  <Paragraphs>35</Paragraphs>
  <Slides>2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1_Modèle par défaut</vt:lpstr>
      <vt:lpstr>Slajd 1</vt:lpstr>
      <vt:lpstr>Slajd 2</vt:lpstr>
    </vt:vector>
  </TitlesOfParts>
  <Company>Groupe SEB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aloferon</dc:creator>
  <cp:lastModifiedBy>mbachurzewski</cp:lastModifiedBy>
  <cp:revision>695</cp:revision>
  <dcterms:created xsi:type="dcterms:W3CDTF">2009-01-05T14:40:52Z</dcterms:created>
  <dcterms:modified xsi:type="dcterms:W3CDTF">2011-05-19T15:20:26Z</dcterms:modified>
</cp:coreProperties>
</file>