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62" r:id="rId2"/>
    <p:sldId id="360" r:id="rId3"/>
    <p:sldId id="365" r:id="rId4"/>
    <p:sldId id="361" r:id="rId5"/>
    <p:sldId id="364" r:id="rId6"/>
    <p:sldId id="363" r:id="rId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5" autoAdjust="0"/>
    <p:restoredTop sz="94660"/>
  </p:normalViewPr>
  <p:slideViewPr>
    <p:cSldViewPr>
      <p:cViewPr varScale="1">
        <p:scale>
          <a:sx n="111" d="100"/>
          <a:sy n="111" d="100"/>
        </p:scale>
        <p:origin x="-16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50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742391107869563E-2"/>
          <c:y val="7.2636465896308414E-2"/>
          <c:w val="0.85181165837256578"/>
          <c:h val="0.76063537512356405"/>
        </c:manualLayout>
      </c:layout>
      <c:pie3DChart>
        <c:varyColors val="1"/>
        <c:ser>
          <c:idx val="0"/>
          <c:order val="0"/>
          <c:tx>
            <c:strRef>
              <c:f>MP!$N$37</c:f>
              <c:strCache>
                <c:ptCount val="1"/>
                <c:pt idx="0">
                  <c:v>% Budżetu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8827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92D050"/>
              </a:solidFill>
              <a:ln w="18827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C00000"/>
              </a:solidFill>
              <a:ln w="18827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18827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18827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rgbClr val="7030A0"/>
              </a:solidFill>
              <a:ln w="18827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8827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rgbClr val="FFFF00"/>
              </a:solidFill>
              <a:ln w="18827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1.393134240607991E-2"/>
                  <c:y val="-4.455683948597334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902561288135753"/>
                  <c:y val="-0.4778694699592914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7054486508660179E-2"/>
                  <c:y val="0.2288635058718065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9723888673567462E-2"/>
                  <c:y val="5.369176221775280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6448947348272203"/>
                  <c:y val="-1.3669353692990924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2905473017739474"/>
                  <c:y val="5.923900079108247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6210847785562571"/>
                  <c:y val="-9.01236942104619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4580782041784611E-2"/>
                  <c:y val="-2.0928247605412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319894239631987E-2"/>
                  <c:y val="-0.1402784197429866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8.9761697238455295E-3"/>
                  <c:y val="-3.637536217063776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 w="18827">
                <a:noFill/>
              </a:ln>
            </c:spPr>
            <c:txPr>
              <a:bodyPr/>
              <a:lstStyle/>
              <a:p>
                <a:pPr>
                  <a:defRPr sz="889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706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MP!$L$38:$L$45</c:f>
              <c:strCache>
                <c:ptCount val="8"/>
                <c:pt idx="0">
                  <c:v>Google Adwords</c:v>
                </c:pt>
                <c:pt idx="1">
                  <c:v>E-MAILING</c:v>
                </c:pt>
                <c:pt idx="2">
                  <c:v>DISPLAY</c:v>
                </c:pt>
                <c:pt idx="3">
                  <c:v>DISPLAY MOBILE</c:v>
                </c:pt>
                <c:pt idx="4">
                  <c:v>GEOTRAPPING
</c:v>
                </c:pt>
                <c:pt idx="5">
                  <c:v>SOCIAL MEDIA</c:v>
                </c:pt>
                <c:pt idx="6">
                  <c:v>MULTIKINO</c:v>
                </c:pt>
                <c:pt idx="7">
                  <c:v>GRAFIKA</c:v>
                </c:pt>
              </c:strCache>
            </c:strRef>
          </c:cat>
          <c:val>
            <c:numRef>
              <c:f>MP!$N$38:$N$45</c:f>
              <c:numCache>
                <c:formatCode>0%</c:formatCode>
                <c:ptCount val="8"/>
                <c:pt idx="0">
                  <c:v>0.13000139692410151</c:v>
                </c:pt>
                <c:pt idx="1">
                  <c:v>0.18032193764118448</c:v>
                </c:pt>
                <c:pt idx="2">
                  <c:v>3.3503824776389385E-2</c:v>
                </c:pt>
                <c:pt idx="3">
                  <c:v>2.4425989252564728E-2</c:v>
                </c:pt>
                <c:pt idx="4">
                  <c:v>1.0790597661775583E-2</c:v>
                </c:pt>
                <c:pt idx="5">
                  <c:v>0.20727495453632966</c:v>
                </c:pt>
                <c:pt idx="6">
                  <c:v>4.5455033889545977E-2</c:v>
                </c:pt>
                <c:pt idx="7">
                  <c:v>4.5455033889545977E-2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8827">
          <a:noFill/>
        </a:ln>
      </c:spPr>
    </c:plotArea>
    <c:legend>
      <c:legendPos val="tr"/>
      <c:layout>
        <c:manualLayout>
          <c:xMode val="edge"/>
          <c:yMode val="edge"/>
          <c:x val="0.84773254089507466"/>
          <c:y val="0.49187324957161416"/>
          <c:w val="0.14515577343876795"/>
          <c:h val="0.49990878359140012"/>
        </c:manualLayout>
      </c:layout>
      <c:overlay val="0"/>
      <c:spPr>
        <a:noFill/>
        <a:ln w="18827">
          <a:noFill/>
        </a:ln>
      </c:spPr>
      <c:txPr>
        <a:bodyPr/>
        <a:lstStyle/>
        <a:p>
          <a:pPr>
            <a:defRPr sz="889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706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741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84F5D7-B8D5-47E0-B61C-E798B1B8E899}" type="datetimeFigureOut">
              <a:rPr lang="en-GB"/>
              <a:pPr>
                <a:defRPr/>
              </a:pPr>
              <a:t>15/03/2018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AD9300-3214-491C-90C7-1FE110B30C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944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fld id="{84CA24F4-A59E-4D52-BCBE-C589014BFA4E}" type="datetime1">
              <a:rPr lang="en-US"/>
              <a:pPr>
                <a:defRPr/>
              </a:pPr>
              <a:t>3/15/2018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fld id="{51D484FC-B4E4-43D7-88DC-8BDAAF926D1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814629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fld id="{5CC097CF-004A-4792-809F-147159C519F8}" type="datetime1">
              <a:rPr lang="en-US"/>
              <a:pPr>
                <a:defRPr/>
              </a:pPr>
              <a:t>3/15/2018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fld id="{4EDC2450-6137-4324-B916-7F10CC92590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3697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fld id="{89E7A8FD-8544-4F6F-883F-9B33767E4794}" type="datetime1">
              <a:rPr lang="en-US"/>
              <a:pPr>
                <a:defRPr/>
              </a:pPr>
              <a:t>3/15/2018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fld id="{632FCBA4-BB87-4986-B527-3A000498777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741383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 noGrp="1"/>
          </p:cNvSpPr>
          <p:nvPr>
            <p:ph type="sldNum" sz="quarter" idx="10"/>
          </p:nvPr>
        </p:nvSpPr>
        <p:spPr>
          <a:xfrm>
            <a:off x="8867775" y="6621463"/>
            <a:ext cx="257175" cy="157162"/>
          </a:xfrm>
        </p:spPr>
        <p:txBody>
          <a:bodyPr/>
          <a:lstStyle>
            <a:lvl1pPr>
              <a:defRPr>
                <a:solidFill>
                  <a:srgbClr val="424F5A"/>
                </a:solidFill>
              </a:defRPr>
            </a:lvl1pPr>
          </a:lstStyle>
          <a:p>
            <a:pPr>
              <a:defRPr/>
            </a:pPr>
            <a:fld id="{D26975C5-1ED0-42C8-975C-190760A28E9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201612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fld id="{375B5B88-00E0-451D-8814-7C4FB067A78C}" type="datetime1">
              <a:rPr lang="en-US"/>
              <a:pPr>
                <a:defRPr/>
              </a:pPr>
              <a:t>3/15/2018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fld id="{B8C0B049-CE16-45E8-AEE6-4F9A98D89E7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9429592"/>
      </p:ext>
    </p:extLst>
  </p:cSld>
  <p:clrMapOvr>
    <a:masterClrMapping/>
  </p:clrMapOvr>
  <p:transition spd="slow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fld id="{0787F84C-ED10-4100-BA28-7D7788DDA293}" type="datetime1">
              <a:rPr lang="en-US"/>
              <a:pPr>
                <a:defRPr/>
              </a:pPr>
              <a:t>3/15/2018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fld id="{2F05AD1F-8318-47F3-A540-59A19DD914F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146209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fld id="{9A50FD29-0ACC-4AFF-867F-894BF3535026}" type="datetime1">
              <a:rPr lang="en-US"/>
              <a:pPr>
                <a:defRPr/>
              </a:pPr>
              <a:t>3/15/2018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fld id="{A41416B4-FE1F-4D7C-822B-2DC7A1BD686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636347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fld id="{8AD62BB2-1B1C-44BF-8E2C-0E9E9A541216}" type="datetime1">
              <a:rPr lang="en-US"/>
              <a:pPr>
                <a:defRPr/>
              </a:pPr>
              <a:t>3/15/2018</a:t>
            </a:fld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fld id="{F8BA2D5C-A57D-4F6C-88B7-8CCAFE12633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798766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fld id="{97ADD2A4-D5AD-4BFB-BC18-3EE09006D363}" type="datetime1">
              <a:rPr lang="en-US"/>
              <a:pPr>
                <a:defRPr/>
              </a:pPr>
              <a:t>3/15/2018</a:t>
            </a:fld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fld id="{67D752A6-279F-45C8-9DF5-8A59081D74C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970421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fld id="{5F63D5A9-E2E8-410A-A482-6B0D9435BE30}" type="datetime1">
              <a:rPr lang="en-US"/>
              <a:pPr>
                <a:defRPr/>
              </a:pPr>
              <a:t>3/15/2018</a:t>
            </a:fld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fld id="{1267CF7B-A68C-425F-B99D-78CA10B239D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1889925"/>
      </p:ext>
    </p:extLst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fld id="{2EDA6F2D-00AB-4865-99EF-D684373C71C6}" type="datetime1">
              <a:rPr lang="en-US"/>
              <a:pPr>
                <a:defRPr/>
              </a:pPr>
              <a:t>3/15/2018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fld id="{F20F8DD2-6962-48A9-AA77-609F468F6A8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641945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fld id="{0989F745-83BA-4DA3-827D-D55A8EE5DDAF}" type="datetime1">
              <a:rPr lang="en-US"/>
              <a:pPr>
                <a:defRPr/>
              </a:pPr>
              <a:t>3/15/2018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/>
              </a:defRPr>
            </a:lvl1pPr>
          </a:lstStyle>
          <a:p>
            <a:pPr>
              <a:defRPr/>
            </a:pPr>
            <a:fld id="{A4077E5C-CF51-4F65-8DAB-30C2605EEAA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851635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title style</a:t>
            </a:r>
            <a:endParaRPr lang="en-GB" altLang="pl-PL" smtClean="0"/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text styles</a:t>
            </a:r>
          </a:p>
          <a:p>
            <a:pPr lvl="1"/>
            <a:r>
              <a:rPr lang="en-US" altLang="pl-PL" smtClean="0"/>
              <a:t>Second level</a:t>
            </a:r>
          </a:p>
          <a:p>
            <a:pPr lvl="2"/>
            <a:r>
              <a:rPr lang="en-US" altLang="pl-PL" smtClean="0"/>
              <a:t>Third level</a:t>
            </a:r>
          </a:p>
          <a:p>
            <a:pPr lvl="3"/>
            <a:r>
              <a:rPr lang="en-US" altLang="pl-PL" smtClean="0"/>
              <a:t>Fourth level</a:t>
            </a:r>
          </a:p>
          <a:p>
            <a:pPr lvl="4"/>
            <a:r>
              <a:rPr lang="en-US" altLang="pl-PL" smtClean="0"/>
              <a:t>Fifth level</a:t>
            </a:r>
            <a:endParaRPr lang="en-GB" altLang="pl-PL" smtClean="0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Gotham Book"/>
                <a:cs typeface="+mn-cs"/>
              </a:defRPr>
            </a:lvl1pPr>
          </a:lstStyle>
          <a:p>
            <a:pPr>
              <a:defRPr/>
            </a:pPr>
            <a:fld id="{A183841F-3E95-40AE-B548-878F768F6DBE}" type="datetime1">
              <a:rPr lang="en-US"/>
              <a:pPr>
                <a:defRPr/>
              </a:pPr>
              <a:t>3/15/2018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Gotham Book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Gotham Book"/>
                <a:cs typeface="+mn-cs"/>
              </a:defRPr>
            </a:lvl1pPr>
          </a:lstStyle>
          <a:p>
            <a:pPr>
              <a:defRPr/>
            </a:pPr>
            <a:fld id="{81C9721D-A9A6-4244-81D6-DCAD2B2A614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01" r:id="rId1"/>
    <p:sldLayoutId id="2147490402" r:id="rId2"/>
    <p:sldLayoutId id="2147490403" r:id="rId3"/>
    <p:sldLayoutId id="2147490404" r:id="rId4"/>
    <p:sldLayoutId id="2147490405" r:id="rId5"/>
    <p:sldLayoutId id="2147490406" r:id="rId6"/>
    <p:sldLayoutId id="2147490407" r:id="rId7"/>
    <p:sldLayoutId id="2147490408" r:id="rId8"/>
    <p:sldLayoutId id="2147490409" r:id="rId9"/>
    <p:sldLayoutId id="2147490410" r:id="rId10"/>
    <p:sldLayoutId id="2147490411" r:id="rId11"/>
    <p:sldLayoutId id="2147490412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kern="1200">
          <a:solidFill>
            <a:srgbClr val="000000"/>
          </a:solidFill>
          <a:latin typeface="Gotham Bold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otham Bold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otham Bold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otham Bold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otham Bold" pitchFamily="2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otham Bold" pitchFamily="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otham Bold" pitchFamily="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otham Bold" pitchFamily="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otham Bold" pitchFamily="2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SzPct val="100000"/>
        <a:buFont typeface="Arial" charset="0"/>
        <a:buChar char="•"/>
        <a:defRPr lang="en-US" sz="3200" kern="1200">
          <a:solidFill>
            <a:srgbClr val="000000"/>
          </a:solidFill>
          <a:latin typeface="Gotham Book"/>
        </a:defRPr>
      </a:lvl1pPr>
      <a:lvl2pPr marL="742950" lvl="1" indent="-28575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lang="en-US" sz="2800" kern="1200">
          <a:solidFill>
            <a:srgbClr val="000000"/>
          </a:solidFill>
          <a:latin typeface="Gotham Book"/>
        </a:defRPr>
      </a:lvl2pPr>
      <a:lvl3pPr marL="1143000" lvl="2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lang="en-US" sz="2400" kern="1200">
          <a:solidFill>
            <a:srgbClr val="000000"/>
          </a:solidFill>
          <a:latin typeface="Gotham Book"/>
        </a:defRPr>
      </a:lvl3pPr>
      <a:lvl4pPr marL="1600200" lvl="3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lang="en-US" sz="2000" kern="1200">
          <a:solidFill>
            <a:srgbClr val="000000"/>
          </a:solidFill>
          <a:latin typeface="Gotham Book"/>
        </a:defRPr>
      </a:lvl4pPr>
      <a:lvl5pPr marL="2057400" lvl="4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n-US" sz="2000" kern="1200">
          <a:solidFill>
            <a:srgbClr val="000000"/>
          </a:solidFill>
          <a:latin typeface="Gotham Book"/>
        </a:defRPr>
      </a:lvl5pPr>
      <a:lvl6pPr marL="25146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n-US" sz="2000" kern="1200">
          <a:solidFill>
            <a:srgbClr val="000000"/>
          </a:solidFill>
          <a:latin typeface="Gotham Book"/>
        </a:defRPr>
      </a:lvl6pPr>
      <a:lvl7pPr marL="29718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n-US" sz="2000" kern="1200">
          <a:solidFill>
            <a:srgbClr val="000000"/>
          </a:solidFill>
          <a:latin typeface="Gotham Book"/>
        </a:defRPr>
      </a:lvl7pPr>
      <a:lvl8pPr marL="34290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n-US" sz="2000" kern="1200">
          <a:solidFill>
            <a:srgbClr val="000000"/>
          </a:solidFill>
          <a:latin typeface="Gotham Book"/>
        </a:defRPr>
      </a:lvl8pPr>
      <a:lvl9pPr marL="38862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n-US" sz="2000" kern="1200">
          <a:solidFill>
            <a:srgbClr val="000000"/>
          </a:solidFill>
          <a:latin typeface="Gotham Book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Znalezione obrazy dla zapytania cashback"/>
          <p:cNvSpPr>
            <a:spLocks noChangeAspect="1" noChangeArrowheads="1"/>
          </p:cNvSpPr>
          <p:nvPr/>
        </p:nvSpPr>
        <p:spPr bwMode="auto">
          <a:xfrm>
            <a:off x="144463" y="-1081088"/>
            <a:ext cx="3067050" cy="225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Gotham Book" pitchFamily="50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Gotham Book" pitchFamily="50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Gotham Book" pitchFamily="50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Gotham Book" pitchFamily="50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Gotham Book" pitchFamily="50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Gotham Book" pitchFamily="50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Gotham Book" pitchFamily="50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Gotham Book" pitchFamily="50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Gotham Book" pitchFamily="50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l-PL" altLang="pl-PL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339" name="AutoShape 4" descr="Znalezione obrazy dla zapytania cashback"/>
          <p:cNvSpPr>
            <a:spLocks noChangeAspect="1" noChangeArrowheads="1"/>
          </p:cNvSpPr>
          <p:nvPr/>
        </p:nvSpPr>
        <p:spPr bwMode="auto">
          <a:xfrm>
            <a:off x="296863" y="-928688"/>
            <a:ext cx="3067050" cy="225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Gotham Book" pitchFamily="50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Gotham Book" pitchFamily="50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Gotham Book" pitchFamily="50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Gotham Book" pitchFamily="50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Gotham Book" pitchFamily="50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Gotham Book" pitchFamily="50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Gotham Book" pitchFamily="50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Gotham Book" pitchFamily="50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Gotham Book" pitchFamily="50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l-PL" altLang="pl-PL" sz="180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4340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7925" y="2698750"/>
            <a:ext cx="434022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C:\Users\AOlaszewska\Desktop\heart of your home stacked_with_strapline bl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298450"/>
            <a:ext cx="72929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0" descr="Znalezione obrazy dla zapytania mix &amp; go steel"/>
          <p:cNvSpPr>
            <a:spLocks noChangeAspect="1" noChangeArrowheads="1"/>
          </p:cNvSpPr>
          <p:nvPr/>
        </p:nvSpPr>
        <p:spPr bwMode="auto">
          <a:xfrm>
            <a:off x="280988" y="-1874838"/>
            <a:ext cx="3314700" cy="390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Gotham Book" pitchFamily="50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Gotham Book" pitchFamily="50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Gotham Book" pitchFamily="50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Gotham Book" pitchFamily="50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Gotham Book" pitchFamily="50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Gotham Book" pitchFamily="50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Gotham Book" pitchFamily="50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Gotham Book" pitchFamily="50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Gotham Book" pitchFamily="50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l-PL" altLang="pl-PL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363" name="AutoShape 12" descr="Znalezione obrazy dla zapytania mix &amp; go steel"/>
          <p:cNvSpPr>
            <a:spLocks noChangeAspect="1" noChangeArrowheads="1"/>
          </p:cNvSpPr>
          <p:nvPr/>
        </p:nvSpPr>
        <p:spPr bwMode="auto">
          <a:xfrm>
            <a:off x="144463" y="-2871788"/>
            <a:ext cx="5991225" cy="599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Gotham Book" pitchFamily="50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Gotham Book" pitchFamily="50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Gotham Book" pitchFamily="50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Gotham Book" pitchFamily="50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Gotham Book" pitchFamily="50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Gotham Book" pitchFamily="50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Gotham Book" pitchFamily="50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Gotham Book" pitchFamily="50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Gotham Book" pitchFamily="50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l-PL" altLang="pl-PL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364" name="AutoShape 14" descr="Znalezione obrazy dla zapytania mix &amp; go steel"/>
          <p:cNvSpPr>
            <a:spLocks noChangeAspect="1" noChangeArrowheads="1"/>
          </p:cNvSpPr>
          <p:nvPr/>
        </p:nvSpPr>
        <p:spPr bwMode="auto">
          <a:xfrm>
            <a:off x="296863" y="-2719388"/>
            <a:ext cx="5991225" cy="599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Gotham Book" pitchFamily="50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Gotham Book" pitchFamily="50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Gotham Book" pitchFamily="50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Gotham Book" pitchFamily="50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Gotham Book" pitchFamily="50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Gotham Book" pitchFamily="50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Gotham Book" pitchFamily="50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Gotham Book" pitchFamily="50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Gotham Book" pitchFamily="50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l-PL" altLang="pl-PL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28638" y="-1588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MECHANIZM </a:t>
            </a:r>
            <a:r>
              <a:rPr lang="pl-P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PROMOCJI </a:t>
            </a:r>
            <a:endParaRPr lang="pl-P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Obraz 12" descr="C:\Users\AOlaszewska\AppData\Local\Microsoft\Windows\Temporary Internet Files\Content.Word\18Target01-WN-KV-v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04" y="1293667"/>
            <a:ext cx="4378269" cy="413271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4" name="pole tekstowe 3"/>
          <p:cNvSpPr txBox="1"/>
          <p:nvPr/>
        </p:nvSpPr>
        <p:spPr>
          <a:xfrm>
            <a:off x="4640263" y="850900"/>
            <a:ext cx="4392612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l-PL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bg1"/>
                </a:solidFill>
              </a:rPr>
              <a:t>klienci, którzy zakupili jeden z produktów objętych promocją, otrzymają </a:t>
            </a:r>
            <a:r>
              <a:rPr lang="pl-PL" sz="2000" b="1" dirty="0">
                <a:solidFill>
                  <a:schemeClr val="bg1"/>
                </a:solidFill>
              </a:rPr>
              <a:t>50zł na wskazany rachunek bankowy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bg1"/>
                </a:solidFill>
              </a:rPr>
              <a:t>promocja trwa od dnia </a:t>
            </a:r>
            <a:r>
              <a:rPr lang="pl-PL" sz="2000" b="1" dirty="0">
                <a:solidFill>
                  <a:schemeClr val="bg1"/>
                </a:solidFill>
              </a:rPr>
              <a:t>26.03.2018 roku do dnia 31.05.2018 roku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bg1"/>
                </a:solidFill>
              </a:rPr>
              <a:t>Nie później niż do 04.06.2018 r. do godz. </a:t>
            </a:r>
            <a:r>
              <a:rPr lang="pl-PL" sz="2000" dirty="0">
                <a:solidFill>
                  <a:schemeClr val="bg1"/>
                </a:solidFill>
              </a:rPr>
              <a:t>23:59  (włącznie) można wysłać zgłoszenie w formie elektronicznej </a:t>
            </a:r>
            <a:r>
              <a:rPr lang="pl-PL" sz="2000" dirty="0" smtClean="0">
                <a:solidFill>
                  <a:schemeClr val="bg1"/>
                </a:solidFill>
              </a:rPr>
              <a:t>wypełniając </a:t>
            </a:r>
            <a:r>
              <a:rPr lang="pl-PL" sz="2000" dirty="0">
                <a:solidFill>
                  <a:schemeClr val="bg1"/>
                </a:solidFill>
              </a:rPr>
              <a:t>poprawnie formularz z danymi kontaktowymi i numerem konta bankowego 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539750" y="-100013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pl-P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WSPARCIE MEDIALNE </a:t>
            </a:r>
            <a:endParaRPr lang="pl-P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Wykres 4"/>
          <p:cNvGraphicFramePr>
            <a:graphicFrameLocks/>
          </p:cNvGraphicFramePr>
          <p:nvPr/>
        </p:nvGraphicFramePr>
        <p:xfrm>
          <a:off x="877888" y="1751013"/>
          <a:ext cx="7366000" cy="354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713" y="5413375"/>
            <a:ext cx="534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5407025"/>
            <a:ext cx="23034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5408613"/>
            <a:ext cx="54133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5384800"/>
            <a:ext cx="11525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PRODUKTY OBJĘTE </a:t>
            </a:r>
            <a:r>
              <a:rPr lang="pl-P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PROMOCJĄ</a:t>
            </a:r>
            <a: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1219200"/>
            <a:ext cx="5184775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6688" y="549275"/>
            <a:ext cx="4752975" cy="4787900"/>
          </a:xfrm>
        </p:spPr>
      </p:pic>
      <p:pic>
        <p:nvPicPr>
          <p:cNvPr id="18435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2852738"/>
            <a:ext cx="3989388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6288" y="692150"/>
            <a:ext cx="2284412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175" y="466725"/>
            <a:ext cx="4954588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051720" y="404664"/>
            <a:ext cx="5544616" cy="13681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3183</TotalTime>
  <Words>76</Words>
  <Application>Microsoft Office PowerPoint</Application>
  <PresentationFormat>Pokaz na ekranie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Calibri</vt:lpstr>
      <vt:lpstr>Arial</vt:lpstr>
      <vt:lpstr>Gotham Bold</vt:lpstr>
      <vt:lpstr>Gotham Book</vt:lpstr>
      <vt:lpstr>MS PGothic</vt:lpstr>
      <vt:lpstr>4_Office Theme</vt:lpstr>
      <vt:lpstr>Prezentacja programu PowerPoint</vt:lpstr>
      <vt:lpstr>MECHANIZM PROMOCJI </vt:lpstr>
      <vt:lpstr>WSPARCIE MEDIALNE </vt:lpstr>
      <vt:lpstr>PRODUKTY OBJĘTE PROMOCJĄ </vt:lpstr>
      <vt:lpstr>Prezentacja programu PowerPoint</vt:lpstr>
      <vt:lpstr>Prezentacja programu PowerPoint</vt:lpstr>
    </vt:vector>
  </TitlesOfParts>
  <Company>Spectrumbrands UK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Daly, Daniel</dc:creator>
  <cp:lastModifiedBy>Łukasz Sałański</cp:lastModifiedBy>
  <cp:revision>321</cp:revision>
  <cp:lastPrinted>2018-03-15T20:44:32Z</cp:lastPrinted>
  <dcterms:created xsi:type="dcterms:W3CDTF">2016-09-12T19:10:24Z</dcterms:created>
  <dcterms:modified xsi:type="dcterms:W3CDTF">2018-03-15T20:46:30Z</dcterms:modified>
  <cp:contentStatus>Wersja ostateczna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